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96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6731F0-82CA-4EBE-B0AC-30677ED54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AB87AAE-2F3A-49FD-9EDA-29F0411FD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E32BBF-0A5D-43A2-B2F7-32F9374C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68F-BA3F-4E45-9169-38D68BE0E82B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243CB2-4D57-4800-B9BE-9B52E840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411A6C-A3F3-40C7-AA7C-0F98008DB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1BACC-FD94-48BE-9A54-053411878D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33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E549C2-64A0-4986-8912-5A4410C6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22623C9-63F6-409D-9B8C-60056DDCA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A8B3D8-F755-4BB9-B37E-19C0D4C85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68F-BA3F-4E45-9169-38D68BE0E82B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EC4E70-0939-4653-ADCE-07F38812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EAAB7B-4CE7-4A13-B26D-62FE8F1E4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1BACC-FD94-48BE-9A54-053411878D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35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D05CAD8-1588-4FF5-B665-D056CC8B7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269C2D-8243-4026-A714-C2BD53A8D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FC89A4-E530-4CB0-998B-6A41FEF7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68F-BA3F-4E45-9169-38D68BE0E82B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A39545-5CA0-44F6-B103-644252FC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899825-751E-42CC-8C9C-EA9A05F1C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1BACC-FD94-48BE-9A54-053411878D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543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A538BC-8717-4BF7-A927-A2C99879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EB1D5D-563E-44BA-970C-88D9CFE25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5CF662-4E8C-410F-9342-4F5938A6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68F-BA3F-4E45-9169-38D68BE0E82B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96BA05-5AF1-4C3D-9E00-3C875AB9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07128E-648E-4A88-993B-596EAC57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1BACC-FD94-48BE-9A54-053411878D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98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81C225-4DAD-4B9D-8CB9-EEACC0F67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F25762-B645-40F0-BB9F-E062DE66A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5058DA-8906-4D27-ABCF-AA80CF8EF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68F-BA3F-4E45-9169-38D68BE0E82B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BF18A5-D7D2-4400-85A9-E788EE9A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F6CD1-9C74-4F11-9F2E-AECC1156C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1BACC-FD94-48BE-9A54-053411878D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45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935625-1455-445E-8755-3CB304B4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3716A6-9031-4219-82BD-04295C2CC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738D6B-D644-4D12-9479-FC549B88B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FDD265D-FB80-4CCA-86B8-AED374EA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68F-BA3F-4E45-9169-38D68BE0E82B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84CCBE7-789A-46FF-87E6-9612A9DCB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03880D-1CD8-4EEB-B46B-1B909585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1BACC-FD94-48BE-9A54-053411878D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56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BED7B0-5CFE-4920-881F-B039FC10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977A88-67F5-4F00-B41C-F9D0DA3F3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05C627B-9299-47BD-8A70-0C94295A6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142BDB4-DDF2-46A3-8058-2C238D99A0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28B174D-2056-4BC5-9195-9C8A023E6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C9C4704-04AC-47D6-AE65-B5123389B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68F-BA3F-4E45-9169-38D68BE0E82B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4FF310-0F54-473B-A4E2-0E621B73F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CCD94B8-CD7B-4F80-A6E5-33EE6CF6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1BACC-FD94-48BE-9A54-053411878D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9611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3BA2EE-0379-4A1D-BEA7-7C15B724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39FD817-4704-4BDD-9584-7BAE0BD3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68F-BA3F-4E45-9169-38D68BE0E82B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CC2DCF9-F05E-44EC-99ED-24553419F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1CE084-8A11-4B67-8A9F-C2730157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1BACC-FD94-48BE-9A54-053411878D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5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3701EC4-570A-4804-AF43-428EA51BE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68F-BA3F-4E45-9169-38D68BE0E82B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972C690-E72E-44EA-B823-E0AC7F0F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F7786B-EF51-462F-A647-C552F8D57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1BACC-FD94-48BE-9A54-053411878D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448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1B2C63-894C-421A-BA65-19F30C8A8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3DA7F-4FB7-41D7-8857-297B3CAB2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E285B8E-4F3A-42AA-B4FE-5F0333C0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BFAED0-0BC1-42A6-9B2D-4798F3166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68F-BA3F-4E45-9169-38D68BE0E82B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98F2BFC-5399-4940-B67B-8C6AA7B3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79B28DA-4D71-4A17-862F-5D29F24CD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1BACC-FD94-48BE-9A54-053411878D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070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09110A-4206-4FD1-B9F4-286D63FAF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4B3746D-AE7A-4165-BEFC-7DA83BB07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85DAE21-63B2-49EB-997B-51EE13930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887997-EF53-41EF-AB85-1CEB7A2F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68F-BA3F-4E45-9169-38D68BE0E82B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68ACEB-3C9E-4E6D-A5D9-382240FFB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2BE354-5DA7-4F86-9AF3-CDA72588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1BACC-FD94-48BE-9A54-053411878D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690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EFAEBC3-A2EB-4F11-9422-B69D5F85F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C81B06-FF66-41A0-B34B-7821A9579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222809-BCFC-457F-B234-B0B6336B1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0968F-BA3F-4E45-9169-38D68BE0E82B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5102B2-C233-42D0-BE9B-DD3145804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A0EDE8-D017-44FF-AC58-1915531C5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1BACC-FD94-48BE-9A54-053411878D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8717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7834AD5-1F29-44BB-AAE3-01EB74504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38" y="2157468"/>
            <a:ext cx="3684104" cy="27630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F3A4DA1-E4B1-44A5-B9AC-060EA7555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87082" y="1954693"/>
            <a:ext cx="3684107" cy="27630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0E958B9-5E90-4C3E-8EE9-4EE13F286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129" y="2157468"/>
            <a:ext cx="3684104" cy="276307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473D8790-3A86-4E5D-81B2-A265EC4BF94C}"/>
              </a:ext>
            </a:extLst>
          </p:cNvPr>
          <p:cNvSpPr txBox="1"/>
          <p:nvPr/>
        </p:nvSpPr>
        <p:spPr>
          <a:xfrm>
            <a:off x="9577572" y="168146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90°</a:t>
            </a:r>
            <a:endParaRPr lang="zh-TW" altLang="en-US" dirty="0">
              <a:solidFill>
                <a:srgbClr val="C0000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438AD19-1138-44CA-8123-EB7AB0C752ED}"/>
              </a:ext>
            </a:extLst>
          </p:cNvPr>
          <p:cNvSpPr/>
          <p:nvPr/>
        </p:nvSpPr>
        <p:spPr>
          <a:xfrm>
            <a:off x="2007115" y="1681466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- 90°</a:t>
            </a:r>
            <a:endParaRPr lang="zh-TW" altLang="en-US" dirty="0">
              <a:solidFill>
                <a:srgbClr val="C0000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D8D68A2-5D12-40CA-B59C-FBD1BF62B3F7}"/>
              </a:ext>
            </a:extLst>
          </p:cNvPr>
          <p:cNvSpPr/>
          <p:nvPr/>
        </p:nvSpPr>
        <p:spPr>
          <a:xfrm>
            <a:off x="5619636" y="1047729"/>
            <a:ext cx="1018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Normal</a:t>
            </a:r>
            <a:endParaRPr lang="zh-TW" altLang="en-US" dirty="0">
              <a:solidFill>
                <a:srgbClr val="C0000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419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F3A4DA1-E4B1-44A5-B9AC-060EA7555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46602" y="2047459"/>
            <a:ext cx="3684107" cy="276308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438AD19-1138-44CA-8123-EB7AB0C752ED}"/>
              </a:ext>
            </a:extLst>
          </p:cNvPr>
          <p:cNvSpPr/>
          <p:nvPr/>
        </p:nvSpPr>
        <p:spPr>
          <a:xfrm>
            <a:off x="2845876" y="1140495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Original</a:t>
            </a:r>
            <a:endParaRPr lang="zh-TW" altLang="en-US" dirty="0">
              <a:solidFill>
                <a:srgbClr val="C0000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5D818A-50B1-41E0-9A40-9BE5D23F0A5F}"/>
              </a:ext>
            </a:extLst>
          </p:cNvPr>
          <p:cNvSpPr/>
          <p:nvPr/>
        </p:nvSpPr>
        <p:spPr>
          <a:xfrm>
            <a:off x="1197636" y="3244333"/>
            <a:ext cx="7040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1500</a:t>
            </a:r>
            <a:endParaRPr lang="zh-TW" altLang="en-US" sz="1600" dirty="0">
              <a:solidFill>
                <a:schemeClr val="accent5">
                  <a:lumMod val="75000"/>
                </a:schemeClr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614645C-ECB2-496E-AF71-D21546BBEF6E}"/>
              </a:ext>
            </a:extLst>
          </p:cNvPr>
          <p:cNvSpPr/>
          <p:nvPr/>
        </p:nvSpPr>
        <p:spPr>
          <a:xfrm>
            <a:off x="3036633" y="5348171"/>
            <a:ext cx="7040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1125</a:t>
            </a:r>
            <a:endParaRPr lang="zh-TW" altLang="en-US" sz="1600" dirty="0">
              <a:solidFill>
                <a:schemeClr val="accent5">
                  <a:lumMod val="75000"/>
                </a:schemeClr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21D1026-ACB1-4ECE-9816-D01E38FB8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82686" y="2668979"/>
            <a:ext cx="2026720" cy="152004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AD3AC23-AD45-4795-87C3-50EC58DEC55A}"/>
              </a:ext>
            </a:extLst>
          </p:cNvPr>
          <p:cNvSpPr/>
          <p:nvPr/>
        </p:nvSpPr>
        <p:spPr>
          <a:xfrm>
            <a:off x="6243166" y="1179053"/>
            <a:ext cx="2350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Image compresses</a:t>
            </a:r>
            <a:endParaRPr lang="zh-TW" altLang="en-US" dirty="0">
              <a:solidFill>
                <a:srgbClr val="C0000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8468BFE-D219-4940-BAA7-80B4AC442846}"/>
              </a:ext>
            </a:extLst>
          </p:cNvPr>
          <p:cNvSpPr/>
          <p:nvPr/>
        </p:nvSpPr>
        <p:spPr>
          <a:xfrm>
            <a:off x="5808902" y="3244333"/>
            <a:ext cx="5741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300</a:t>
            </a:r>
            <a:endParaRPr lang="zh-TW" altLang="en-US" sz="1600" dirty="0">
              <a:solidFill>
                <a:schemeClr val="accent5">
                  <a:lumMod val="75000"/>
                </a:schemeClr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AFDDAC-A36F-4C98-8480-315212ECC4FC}"/>
              </a:ext>
            </a:extLst>
          </p:cNvPr>
          <p:cNvSpPr/>
          <p:nvPr/>
        </p:nvSpPr>
        <p:spPr>
          <a:xfrm>
            <a:off x="7008948" y="4543941"/>
            <a:ext cx="5741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DejaVu Sans" panose="020B0603030804020204" pitchFamily="34" charset="0"/>
                <a:cs typeface="DejaVu Sans" panose="020B0603030804020204" pitchFamily="34" charset="0"/>
              </a:rPr>
              <a:t>225</a:t>
            </a:r>
            <a:endParaRPr lang="zh-TW" altLang="en-US" sz="1600" dirty="0">
              <a:solidFill>
                <a:schemeClr val="accent5">
                  <a:lumMod val="75000"/>
                </a:schemeClr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FB9D26-538D-432E-97B0-30E71ABCE320}"/>
              </a:ext>
            </a:extLst>
          </p:cNvPr>
          <p:cNvSpPr/>
          <p:nvPr/>
        </p:nvSpPr>
        <p:spPr>
          <a:xfrm>
            <a:off x="1002535" y="980501"/>
            <a:ext cx="7766892" cy="47370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C179E8D4-EA28-49E4-87EF-719E6C437CDB}"/>
              </a:ext>
            </a:extLst>
          </p:cNvPr>
          <p:cNvCxnSpPr>
            <a:cxnSpLocks/>
          </p:cNvCxnSpPr>
          <p:nvPr/>
        </p:nvCxnSpPr>
        <p:spPr>
          <a:xfrm>
            <a:off x="4770196" y="1586945"/>
            <a:ext cx="1765830" cy="82869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BDE2D107-F167-4442-856E-368C9926E4FC}"/>
              </a:ext>
            </a:extLst>
          </p:cNvPr>
          <p:cNvCxnSpPr>
            <a:cxnSpLocks/>
          </p:cNvCxnSpPr>
          <p:nvPr/>
        </p:nvCxnSpPr>
        <p:spPr>
          <a:xfrm flipV="1">
            <a:off x="4770196" y="4442359"/>
            <a:ext cx="1765830" cy="828694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83675B4E-DC19-4308-BAC8-22F9019C09E9}"/>
              </a:ext>
            </a:extLst>
          </p:cNvPr>
          <p:cNvSpPr/>
          <p:nvPr/>
        </p:nvSpPr>
        <p:spPr>
          <a:xfrm>
            <a:off x="5488942" y="4856706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20%</a:t>
            </a:r>
            <a:endParaRPr lang="zh-TW" altLang="en-US" sz="1600" dirty="0">
              <a:solidFill>
                <a:schemeClr val="bg2">
                  <a:lumMod val="50000"/>
                </a:schemeClr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46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AB292FAD-06AC-4A88-B5F6-6B509A496097}"/>
              </a:ext>
            </a:extLst>
          </p:cNvPr>
          <p:cNvSpPr/>
          <p:nvPr/>
        </p:nvSpPr>
        <p:spPr>
          <a:xfrm>
            <a:off x="4526980" y="594912"/>
            <a:ext cx="2250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DejaVu Sans" panose="020B0603030804020204" pitchFamily="34" charset="0"/>
                <a:cs typeface="DejaVu Sans" panose="020B0603030804020204" pitchFamily="34" charset="0"/>
              </a:rPr>
              <a:t>U</a:t>
            </a:r>
            <a:r>
              <a:rPr lang="zh-TW" altLang="en-US" dirty="0">
                <a:solidFill>
                  <a:srgbClr val="C00000"/>
                </a:solidFill>
                <a:latin typeface="DejaVu Sans" panose="020B0603030804020204" pitchFamily="34" charset="0"/>
                <a:cs typeface="DejaVu Sans" panose="020B0603030804020204" pitchFamily="34" charset="0"/>
              </a:rPr>
              <a:t>seless </a:t>
            </a:r>
            <a:r>
              <a:rPr lang="en-US" altLang="zh-TW" dirty="0">
                <a:solidFill>
                  <a:srgbClr val="C00000"/>
                </a:solidFill>
                <a:latin typeface="DejaVu Sans" panose="020B0603030804020204" pitchFamily="34" charset="0"/>
                <a:cs typeface="DejaVu Sans" panose="020B0603030804020204" pitchFamily="34" charset="0"/>
              </a:rPr>
              <a:t>examples</a:t>
            </a:r>
            <a:endParaRPr lang="zh-TW" altLang="en-US" dirty="0">
              <a:solidFill>
                <a:srgbClr val="C0000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74485CE-62D6-415F-88ED-68BD1AD26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032" y="1197207"/>
            <a:ext cx="3702745" cy="4985743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F4398B4-45DA-4E66-BB0E-64830B500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87" y="1197208"/>
            <a:ext cx="2805311" cy="498574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EE58C63E-3F2F-45E7-A708-9327B96AB9D3}"/>
              </a:ext>
            </a:extLst>
          </p:cNvPr>
          <p:cNvSpPr/>
          <p:nvPr/>
        </p:nvSpPr>
        <p:spPr>
          <a:xfrm>
            <a:off x="1652530" y="594912"/>
            <a:ext cx="8152481" cy="587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119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AB292FAD-06AC-4A88-B5F6-6B509A496097}"/>
              </a:ext>
            </a:extLst>
          </p:cNvPr>
          <p:cNvSpPr/>
          <p:nvPr/>
        </p:nvSpPr>
        <p:spPr>
          <a:xfrm>
            <a:off x="3630498" y="638979"/>
            <a:ext cx="2288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Uniform size</a:t>
            </a:r>
            <a:r>
              <a:rPr lang="zh-TW" altLang="en-US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input</a:t>
            </a:r>
            <a:endParaRPr lang="zh-TW" altLang="en-US" dirty="0">
              <a:solidFill>
                <a:srgbClr val="C0000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74485CE-62D6-415F-88ED-68BD1AD26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28" y="2335576"/>
            <a:ext cx="2530042" cy="340669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FA3D8FF-07EE-4A26-A467-EB3D87553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30" y="1145755"/>
            <a:ext cx="2523744" cy="54864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1EA8AB8-2070-4B98-8CF0-44CBB2D6D00C}"/>
              </a:ext>
            </a:extLst>
          </p:cNvPr>
          <p:cNvSpPr/>
          <p:nvPr/>
        </p:nvSpPr>
        <p:spPr>
          <a:xfrm>
            <a:off x="2198306" y="3177123"/>
            <a:ext cx="1432192" cy="142366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DE328E-6B89-4E21-A305-BB3F90D31992}"/>
              </a:ext>
            </a:extLst>
          </p:cNvPr>
          <p:cNvSpPr/>
          <p:nvPr/>
        </p:nvSpPr>
        <p:spPr>
          <a:xfrm>
            <a:off x="5783086" y="2335576"/>
            <a:ext cx="1432192" cy="142366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F6D797B-86BE-4BF6-BB2C-499E4CC91315}"/>
              </a:ext>
            </a:extLst>
          </p:cNvPr>
          <p:cNvSpPr/>
          <p:nvPr/>
        </p:nvSpPr>
        <p:spPr>
          <a:xfrm>
            <a:off x="1399143" y="586649"/>
            <a:ext cx="6577070" cy="61556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980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AB292FAD-06AC-4A88-B5F6-6B509A496097}"/>
              </a:ext>
            </a:extLst>
          </p:cNvPr>
          <p:cNvSpPr/>
          <p:nvPr/>
        </p:nvSpPr>
        <p:spPr>
          <a:xfrm>
            <a:off x="7432830" y="907514"/>
            <a:ext cx="126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Darkness</a:t>
            </a:r>
            <a:endParaRPr lang="zh-TW" altLang="en-US" dirty="0">
              <a:solidFill>
                <a:srgbClr val="C0000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F6D797B-86BE-4BF6-BB2C-499E4CC91315}"/>
              </a:ext>
            </a:extLst>
          </p:cNvPr>
          <p:cNvSpPr/>
          <p:nvPr/>
        </p:nvSpPr>
        <p:spPr>
          <a:xfrm>
            <a:off x="1817783" y="760163"/>
            <a:ext cx="8255526" cy="5398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627F56D-42C7-48CF-AADB-E08EFD080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90" y="1378486"/>
            <a:ext cx="3023616" cy="4572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6A472D2-46FA-41F1-B1CA-5B857A093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471" y="1378486"/>
            <a:ext cx="3429000" cy="4572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C8D177A-6A3F-4D60-8623-B4C2D6829581}"/>
              </a:ext>
            </a:extLst>
          </p:cNvPr>
          <p:cNvSpPr/>
          <p:nvPr/>
        </p:nvSpPr>
        <p:spPr>
          <a:xfrm>
            <a:off x="2924215" y="907514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Brightness</a:t>
            </a:r>
            <a:endParaRPr lang="zh-TW" altLang="en-US" dirty="0">
              <a:solidFill>
                <a:srgbClr val="C0000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282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1B249D1-9775-4A1C-B551-71AD2F80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875" y="1071320"/>
            <a:ext cx="3503239" cy="47153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85D80E5-CB9F-44BF-A39E-44BC1A4BD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892" y="1071320"/>
            <a:ext cx="3503239" cy="471536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C9C1743-F18E-4776-BCE7-62FF52B85789}"/>
              </a:ext>
            </a:extLst>
          </p:cNvPr>
          <p:cNvSpPr/>
          <p:nvPr/>
        </p:nvSpPr>
        <p:spPr>
          <a:xfrm>
            <a:off x="3014535" y="644043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Original</a:t>
            </a:r>
            <a:endParaRPr lang="zh-TW" altLang="en-US" dirty="0">
              <a:solidFill>
                <a:srgbClr val="C0000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1F1631-8528-4ED6-8D17-5AFDEA4AD187}"/>
              </a:ext>
            </a:extLst>
          </p:cNvPr>
          <p:cNvSpPr/>
          <p:nvPr/>
        </p:nvSpPr>
        <p:spPr>
          <a:xfrm>
            <a:off x="7659765" y="644043"/>
            <a:ext cx="124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Mask sky</a:t>
            </a:r>
            <a:endParaRPr lang="zh-TW" altLang="en-US" dirty="0">
              <a:solidFill>
                <a:srgbClr val="C0000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EF59546-50DD-49D6-A495-AA684D92028C}"/>
              </a:ext>
            </a:extLst>
          </p:cNvPr>
          <p:cNvSpPr/>
          <p:nvPr/>
        </p:nvSpPr>
        <p:spPr>
          <a:xfrm>
            <a:off x="1682171" y="644043"/>
            <a:ext cx="8515713" cy="52608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4D5B86-A765-4598-81ED-C5331DAD2194}"/>
              </a:ext>
            </a:extLst>
          </p:cNvPr>
          <p:cNvSpPr/>
          <p:nvPr/>
        </p:nvSpPr>
        <p:spPr>
          <a:xfrm>
            <a:off x="3006785" y="644043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Original</a:t>
            </a:r>
            <a:endParaRPr lang="zh-TW" altLang="en-US" dirty="0">
              <a:solidFill>
                <a:srgbClr val="C0000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4C67BB-A5C6-46B8-8F71-A9E11BE513F2}"/>
              </a:ext>
            </a:extLst>
          </p:cNvPr>
          <p:cNvSpPr/>
          <p:nvPr/>
        </p:nvSpPr>
        <p:spPr>
          <a:xfrm>
            <a:off x="1674421" y="644043"/>
            <a:ext cx="8515713" cy="52608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8231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7FFB827-FC28-40E1-8CE1-164BD1074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75" y="1576387"/>
            <a:ext cx="1809750" cy="37052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79D4CE3-AA1C-4468-846A-393450998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76" y="2533973"/>
            <a:ext cx="2139331" cy="213933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2FCCD2E-721E-4191-8A26-5AC62285B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958" y="2533972"/>
            <a:ext cx="2139331" cy="213933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EC0BB9A-39A5-4C4F-B350-1C64A225F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0" y="2533972"/>
            <a:ext cx="2139331" cy="213933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D232D4E-BAD1-49A4-A861-C3A0D26E8C0A}"/>
              </a:ext>
            </a:extLst>
          </p:cNvPr>
          <p:cNvSpPr/>
          <p:nvPr/>
        </p:nvSpPr>
        <p:spPr>
          <a:xfrm>
            <a:off x="2495755" y="1381411"/>
            <a:ext cx="7841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Original</a:t>
            </a:r>
            <a:endParaRPr lang="zh-TW" altLang="en-US" sz="1200" dirty="0">
              <a:solidFill>
                <a:srgbClr val="C0000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34B7F00-2F0C-4C72-A354-CE40E6DCE950}"/>
              </a:ext>
            </a:extLst>
          </p:cNvPr>
          <p:cNvSpPr/>
          <p:nvPr/>
        </p:nvSpPr>
        <p:spPr>
          <a:xfrm>
            <a:off x="1923383" y="1287222"/>
            <a:ext cx="8692956" cy="4098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D327724-E674-49A5-8012-2FB61918F1E5}"/>
              </a:ext>
            </a:extLst>
          </p:cNvPr>
          <p:cNvSpPr/>
          <p:nvPr/>
        </p:nvSpPr>
        <p:spPr>
          <a:xfrm>
            <a:off x="4281301" y="2256973"/>
            <a:ext cx="13660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Crop(224x224)</a:t>
            </a:r>
            <a:endParaRPr lang="zh-TW" altLang="en-US" sz="1200" dirty="0">
              <a:solidFill>
                <a:srgbClr val="C0000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120EA8A-C9F8-491B-9A71-264A61FAD979}"/>
              </a:ext>
            </a:extLst>
          </p:cNvPr>
          <p:cNvSpPr/>
          <p:nvPr/>
        </p:nvSpPr>
        <p:spPr>
          <a:xfrm>
            <a:off x="6460002" y="2256973"/>
            <a:ext cx="14912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Resize(224x224)</a:t>
            </a:r>
            <a:endParaRPr lang="zh-TW" altLang="en-US" sz="1200" dirty="0">
              <a:solidFill>
                <a:srgbClr val="C0000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9A2E71A-BA0B-44B1-A22B-5EE7DAA2D5D6}"/>
              </a:ext>
            </a:extLst>
          </p:cNvPr>
          <p:cNvSpPr/>
          <p:nvPr/>
        </p:nvSpPr>
        <p:spPr>
          <a:xfrm>
            <a:off x="8375323" y="2256972"/>
            <a:ext cx="21388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Crop(690) + Resize(224)</a:t>
            </a:r>
            <a:endParaRPr lang="zh-TW" altLang="en-US" sz="1200" dirty="0">
              <a:solidFill>
                <a:srgbClr val="C0000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9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45</Words>
  <Application>Microsoft Office PowerPoint</Application>
  <PresentationFormat>寬螢幕</PresentationFormat>
  <Paragraphs>21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DejaVu Sans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何彥南</dc:creator>
  <cp:lastModifiedBy>彥南 何</cp:lastModifiedBy>
  <cp:revision>15</cp:revision>
  <dcterms:created xsi:type="dcterms:W3CDTF">2023-01-08T04:08:59Z</dcterms:created>
  <dcterms:modified xsi:type="dcterms:W3CDTF">2023-01-08T16:26:37Z</dcterms:modified>
</cp:coreProperties>
</file>